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handoutMasterIdLst>
    <p:handoutMasterId r:id="rId12"/>
  </p:handoutMasterIdLst>
  <p:sldIdLst>
    <p:sldId id="259" r:id="rId2"/>
    <p:sldId id="311" r:id="rId3"/>
    <p:sldId id="309" r:id="rId4"/>
    <p:sldId id="305" r:id="rId5"/>
    <p:sldId id="306" r:id="rId6"/>
    <p:sldId id="312" r:id="rId7"/>
    <p:sldId id="313" r:id="rId8"/>
    <p:sldId id="314" r:id="rId9"/>
    <p:sldId id="30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D9FF"/>
    <a:srgbClr val="3D3D3D"/>
    <a:srgbClr val="FEFEF4"/>
    <a:srgbClr val="FDFDDF"/>
    <a:srgbClr val="525252"/>
    <a:srgbClr val="FCFBFA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2022-04-26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13034" y="2074671"/>
            <a:ext cx="7545356" cy="1979483"/>
            <a:chOff x="792720" y="383617"/>
            <a:chExt cx="4503816" cy="1524751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1847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16639" y="983782"/>
              <a:ext cx="4179897" cy="924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</a:t>
              </a:r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</a:rPr>
                <a:t>쇼핑몰 </a:t>
              </a:r>
              <a:r>
                <a:rPr lang="en-US" altLang="ko-KR" sz="7200" b="1" spc="-300" dirty="0" err="1">
                  <a:solidFill>
                    <a:schemeClr val="accent1">
                      <a:alpha val="70000"/>
                    </a:schemeClr>
                  </a:solidFill>
                </a:rPr>
                <a:t>Avie</a:t>
              </a:r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</a:t>
              </a:r>
              <a:r>
                <a:rPr lang="en-US" altLang="ko-KR" sz="7200" b="1" spc="-300" dirty="0" err="1">
                  <a:solidFill>
                    <a:schemeClr val="accent1">
                      <a:alpha val="70000"/>
                    </a:schemeClr>
                  </a:solidFill>
                </a:rPr>
                <a:t>mua</a:t>
              </a:r>
              <a:endParaRPr lang="ko-KR" altLang="en-US" sz="60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4792" y="245331"/>
            <a:ext cx="1302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Layout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0425" y="830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9B638E-260D-4A2D-9F60-7F25CAB1E1FC}"/>
              </a:ext>
            </a:extLst>
          </p:cNvPr>
          <p:cNvSpPr txBox="1"/>
          <p:nvPr/>
        </p:nvSpPr>
        <p:spPr>
          <a:xfrm>
            <a:off x="200925" y="14966"/>
            <a:ext cx="176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2"/>
                </a:solidFill>
              </a:rPr>
              <a:t>001</a:t>
            </a:r>
            <a:endParaRPr lang="ko-KR" altLang="en-US" sz="6000" b="1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2C1298-4997-4291-8E4D-1270B4C7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10"/>
            <a:ext cx="9236364" cy="6030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AED8E8-E0BB-44A1-BA65-B229B808DC96}"/>
              </a:ext>
            </a:extLst>
          </p:cNvPr>
          <p:cNvSpPr/>
          <p:nvPr/>
        </p:nvSpPr>
        <p:spPr>
          <a:xfrm>
            <a:off x="0" y="1512692"/>
            <a:ext cx="9236364" cy="4906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A61AAB-93A7-4106-B38E-337A5403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91" y="1482622"/>
            <a:ext cx="7361381" cy="4391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3AD347-5E7D-4345-9F39-DB69BC211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" y="6119866"/>
            <a:ext cx="9236364" cy="544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74285-9B55-40C6-9C02-A50798999BBA}"/>
              </a:ext>
            </a:extLst>
          </p:cNvPr>
          <p:cNvSpPr txBox="1"/>
          <p:nvPr/>
        </p:nvSpPr>
        <p:spPr>
          <a:xfrm>
            <a:off x="9342224" y="3381061"/>
            <a:ext cx="111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082EE-3291-489D-98B7-1DE8EEFF56D2}"/>
              </a:ext>
            </a:extLst>
          </p:cNvPr>
          <p:cNvSpPr txBox="1"/>
          <p:nvPr/>
        </p:nvSpPr>
        <p:spPr>
          <a:xfrm>
            <a:off x="9332988" y="1052919"/>
            <a:ext cx="14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header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E6328C-F93F-450B-93FE-D5913E09F522}"/>
              </a:ext>
            </a:extLst>
          </p:cNvPr>
          <p:cNvCxnSpPr>
            <a:cxnSpLocks/>
          </p:cNvCxnSpPr>
          <p:nvPr/>
        </p:nvCxnSpPr>
        <p:spPr>
          <a:xfrm flipV="1">
            <a:off x="64655" y="944387"/>
            <a:ext cx="7677" cy="30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1456F5-F2B8-4B4B-9980-3D96D44F22A5}"/>
              </a:ext>
            </a:extLst>
          </p:cNvPr>
          <p:cNvSpPr/>
          <p:nvPr/>
        </p:nvSpPr>
        <p:spPr>
          <a:xfrm>
            <a:off x="96624" y="1030629"/>
            <a:ext cx="9038140" cy="413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0B476F-90A1-40DC-A384-77323F64C288}"/>
              </a:ext>
            </a:extLst>
          </p:cNvPr>
          <p:cNvSpPr/>
          <p:nvPr/>
        </p:nvSpPr>
        <p:spPr>
          <a:xfrm>
            <a:off x="96624" y="1522281"/>
            <a:ext cx="9038140" cy="445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ED13EF-6CB4-4A35-AD1E-D78241F5926E}"/>
              </a:ext>
            </a:extLst>
          </p:cNvPr>
          <p:cNvSpPr txBox="1"/>
          <p:nvPr/>
        </p:nvSpPr>
        <p:spPr>
          <a:xfrm>
            <a:off x="9388404" y="6119866"/>
            <a:ext cx="111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footer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AAA1F-90EA-4B21-B127-25F67BA850E4}"/>
              </a:ext>
            </a:extLst>
          </p:cNvPr>
          <p:cNvSpPr/>
          <p:nvPr/>
        </p:nvSpPr>
        <p:spPr>
          <a:xfrm>
            <a:off x="72332" y="6061932"/>
            <a:ext cx="9062432" cy="603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CEBA77-B454-4D58-8541-10EB5CA036A1}"/>
              </a:ext>
            </a:extLst>
          </p:cNvPr>
          <p:cNvSpPr/>
          <p:nvPr/>
        </p:nvSpPr>
        <p:spPr>
          <a:xfrm>
            <a:off x="0" y="936710"/>
            <a:ext cx="9245600" cy="5906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918EC1-80D9-461E-B4F6-10D828B77CD4}"/>
              </a:ext>
            </a:extLst>
          </p:cNvPr>
          <p:cNvSpPr txBox="1"/>
          <p:nvPr/>
        </p:nvSpPr>
        <p:spPr>
          <a:xfrm>
            <a:off x="7704659" y="499227"/>
            <a:ext cx="14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container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B8C0C6-68E3-477C-8EB6-D6983C01B1B7}"/>
              </a:ext>
            </a:extLst>
          </p:cNvPr>
          <p:cNvSpPr txBox="1"/>
          <p:nvPr/>
        </p:nvSpPr>
        <p:spPr>
          <a:xfrm>
            <a:off x="9332987" y="1482622"/>
            <a:ext cx="1921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로고</a:t>
            </a:r>
            <a:r>
              <a:rPr lang="en-US" altLang="ko-KR" sz="1200" dirty="0"/>
              <a:t>,</a:t>
            </a:r>
            <a:r>
              <a:rPr lang="ko-KR" altLang="en-US" sz="1200" dirty="0"/>
              <a:t>네비게이션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75D8A2-A44F-46EA-A316-5606C4B6A12A}"/>
              </a:ext>
            </a:extLst>
          </p:cNvPr>
          <p:cNvSpPr txBox="1"/>
          <p:nvPr/>
        </p:nvSpPr>
        <p:spPr>
          <a:xfrm>
            <a:off x="9360695" y="3827658"/>
            <a:ext cx="1921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이미지</a:t>
            </a:r>
          </a:p>
        </p:txBody>
      </p:sp>
    </p:spTree>
    <p:extLst>
      <p:ext uri="{BB962C8B-B14F-4D97-AF65-F5344CB8AC3E}">
        <p14:creationId xmlns:p14="http://schemas.microsoft.com/office/powerpoint/2010/main" val="233458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410E2E-EE81-49E7-AFB5-EC32F7C46123}"/>
              </a:ext>
            </a:extLst>
          </p:cNvPr>
          <p:cNvSpPr txBox="1"/>
          <p:nvPr/>
        </p:nvSpPr>
        <p:spPr>
          <a:xfrm>
            <a:off x="200925" y="-86632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F52A48-3E3D-4752-820A-E4AE3AA1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1398" r="1136" b="57608"/>
          <a:stretch/>
        </p:blipFill>
        <p:spPr>
          <a:xfrm>
            <a:off x="71118" y="2061425"/>
            <a:ext cx="12053455" cy="212561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391353-435C-4A91-8F5A-D7B5553351BB}"/>
              </a:ext>
            </a:extLst>
          </p:cNvPr>
          <p:cNvCxnSpPr/>
          <p:nvPr/>
        </p:nvCxnSpPr>
        <p:spPr>
          <a:xfrm>
            <a:off x="200425" y="90399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30DC9B-17AA-46F9-BDFB-D9506F3CA2C6}"/>
              </a:ext>
            </a:extLst>
          </p:cNvPr>
          <p:cNvSpPr/>
          <p:nvPr/>
        </p:nvSpPr>
        <p:spPr>
          <a:xfrm>
            <a:off x="159114" y="2171977"/>
            <a:ext cx="1499066" cy="761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9DE6E-22FC-447F-A9E6-9B3CB3BF77AB}"/>
              </a:ext>
            </a:extLst>
          </p:cNvPr>
          <p:cNvSpPr/>
          <p:nvPr/>
        </p:nvSpPr>
        <p:spPr>
          <a:xfrm>
            <a:off x="2014984" y="2166319"/>
            <a:ext cx="3803928" cy="1860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515377-BEF8-4A49-AA8E-C0917945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3" y="4449023"/>
            <a:ext cx="12074436" cy="7233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A0675E-0265-4A30-9F5B-F3FD685C589D}"/>
              </a:ext>
            </a:extLst>
          </p:cNvPr>
          <p:cNvSpPr/>
          <p:nvPr/>
        </p:nvSpPr>
        <p:spPr>
          <a:xfrm>
            <a:off x="4467236" y="4588732"/>
            <a:ext cx="936034" cy="241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925" y="14966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 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0425" y="1245744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9ABE82-7A71-4EE0-AE42-B51396C2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30" y="866614"/>
            <a:ext cx="8001466" cy="4812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786F25-DC36-47A0-AEFC-B5394EEA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30" y="387191"/>
            <a:ext cx="8001466" cy="522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CA8C9B-2CA1-49C5-AFC2-1F806B80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031" y="5612256"/>
            <a:ext cx="8001466" cy="479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623E50-82DE-433F-8777-66F7BFBF4201}"/>
              </a:ext>
            </a:extLst>
          </p:cNvPr>
          <p:cNvSpPr txBox="1"/>
          <p:nvPr/>
        </p:nvSpPr>
        <p:spPr>
          <a:xfrm>
            <a:off x="290587" y="1443409"/>
            <a:ext cx="19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AD753-F7D6-4C1C-A1B7-331EC8FEBDF5}"/>
              </a:ext>
            </a:extLst>
          </p:cNvPr>
          <p:cNvSpPr txBox="1"/>
          <p:nvPr/>
        </p:nvSpPr>
        <p:spPr>
          <a:xfrm>
            <a:off x="690467" y="1871905"/>
            <a:ext cx="1921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2022 spring collection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932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925" y="14966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 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F0869-BF41-43D0-ABF0-DC16B18A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1" y="1029651"/>
            <a:ext cx="8001466" cy="4823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42AB52-1058-4D63-9EB7-C79453C4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21" y="507261"/>
            <a:ext cx="8001466" cy="522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4EF2B7-14D8-47DD-96D0-73160BF4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22" y="5732326"/>
            <a:ext cx="8001466" cy="47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9B4EC-4E83-4BDD-A0AC-FCCA04364766}"/>
              </a:ext>
            </a:extLst>
          </p:cNvPr>
          <p:cNvSpPr txBox="1"/>
          <p:nvPr/>
        </p:nvSpPr>
        <p:spPr>
          <a:xfrm>
            <a:off x="290587" y="1443409"/>
            <a:ext cx="19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908A1-01A3-4984-8CA6-E25F6F38AB17}"/>
              </a:ext>
            </a:extLst>
          </p:cNvPr>
          <p:cNvSpPr txBox="1"/>
          <p:nvPr/>
        </p:nvSpPr>
        <p:spPr>
          <a:xfrm>
            <a:off x="690467" y="1871905"/>
            <a:ext cx="1921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TOP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48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0925" y="14966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 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42AB52-1058-4D63-9EB7-C79453C4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1" y="507261"/>
            <a:ext cx="8001466" cy="522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4EF2B7-14D8-47DD-96D0-73160BF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22" y="5824689"/>
            <a:ext cx="8001466" cy="47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9B4EC-4E83-4BDD-A0AC-FCCA04364766}"/>
              </a:ext>
            </a:extLst>
          </p:cNvPr>
          <p:cNvSpPr txBox="1"/>
          <p:nvPr/>
        </p:nvSpPr>
        <p:spPr>
          <a:xfrm>
            <a:off x="290587" y="1443409"/>
            <a:ext cx="19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908A1-01A3-4984-8CA6-E25F6F38AB17}"/>
              </a:ext>
            </a:extLst>
          </p:cNvPr>
          <p:cNvSpPr txBox="1"/>
          <p:nvPr/>
        </p:nvSpPr>
        <p:spPr>
          <a:xfrm>
            <a:off x="690467" y="1871905"/>
            <a:ext cx="1921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PANTS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643020-66BF-45E5-BE6A-5DF6AF6B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931" y="1020414"/>
            <a:ext cx="8001466" cy="48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ED7CAF-47F1-46B9-8DCA-48D578FF1C7D}"/>
              </a:ext>
            </a:extLst>
          </p:cNvPr>
          <p:cNvSpPr/>
          <p:nvPr/>
        </p:nvSpPr>
        <p:spPr>
          <a:xfrm>
            <a:off x="4876801" y="612327"/>
            <a:ext cx="618836" cy="31225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925" y="14966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006 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42AB52-1058-4D63-9EB7-C79453C4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1" y="507261"/>
            <a:ext cx="8001466" cy="522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4EF2B7-14D8-47DD-96D0-73160BF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22" y="5843161"/>
            <a:ext cx="8001466" cy="47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9B4EC-4E83-4BDD-A0AC-FCCA04364766}"/>
              </a:ext>
            </a:extLst>
          </p:cNvPr>
          <p:cNvSpPr txBox="1"/>
          <p:nvPr/>
        </p:nvSpPr>
        <p:spPr>
          <a:xfrm>
            <a:off x="290587" y="1443409"/>
            <a:ext cx="19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38139-1197-4C0B-9267-7202DDF0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21" y="927385"/>
            <a:ext cx="8001466" cy="50032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D439C5-990A-4F16-8999-FD29324A0549}"/>
              </a:ext>
            </a:extLst>
          </p:cNvPr>
          <p:cNvSpPr/>
          <p:nvPr/>
        </p:nvSpPr>
        <p:spPr>
          <a:xfrm>
            <a:off x="4876801" y="507261"/>
            <a:ext cx="618836" cy="41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3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ED7CAF-47F1-46B9-8DCA-48D578FF1C7D}"/>
              </a:ext>
            </a:extLst>
          </p:cNvPr>
          <p:cNvSpPr/>
          <p:nvPr/>
        </p:nvSpPr>
        <p:spPr>
          <a:xfrm>
            <a:off x="4239493" y="1268107"/>
            <a:ext cx="618836" cy="31225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925" y="14966"/>
            <a:ext cx="176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007 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42AB52-1058-4D63-9EB7-C79453C4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13" y="1163041"/>
            <a:ext cx="8001466" cy="522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4EF2B7-14D8-47DD-96D0-73160BF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5210354"/>
            <a:ext cx="8001466" cy="47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9B4EC-4E83-4BDD-A0AC-FCCA04364766}"/>
              </a:ext>
            </a:extLst>
          </p:cNvPr>
          <p:cNvSpPr txBox="1"/>
          <p:nvPr/>
        </p:nvSpPr>
        <p:spPr>
          <a:xfrm>
            <a:off x="290587" y="1443409"/>
            <a:ext cx="192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하위페이지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439C5-990A-4F16-8999-FD29324A0549}"/>
              </a:ext>
            </a:extLst>
          </p:cNvPr>
          <p:cNvSpPr/>
          <p:nvPr/>
        </p:nvSpPr>
        <p:spPr>
          <a:xfrm>
            <a:off x="4812146" y="1199985"/>
            <a:ext cx="618836" cy="41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5A823C-4222-47EA-83C3-B8B22DE6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541" y="1648484"/>
            <a:ext cx="8011138" cy="35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77740" y="2499547"/>
            <a:ext cx="4989385" cy="1237274"/>
            <a:chOff x="2042853" y="1258709"/>
            <a:chExt cx="2978160" cy="953043"/>
          </a:xfrm>
        </p:grpSpPr>
        <p:sp>
          <p:nvSpPr>
            <p:cNvPr id="7" name="TextBox 6"/>
            <p:cNvSpPr txBox="1"/>
            <p:nvPr/>
          </p:nvSpPr>
          <p:spPr>
            <a:xfrm>
              <a:off x="2231659" y="1287166"/>
              <a:ext cx="2789354" cy="924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Thank you.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42853" y="1258709"/>
              <a:ext cx="2919483" cy="924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Thank you.</a:t>
              </a:r>
              <a:endParaRPr lang="ko-KR" altLang="en-US" sz="60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992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</TotalTime>
  <Words>64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나눔스퀘어라운드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홍 정임</cp:lastModifiedBy>
  <cp:revision>161</cp:revision>
  <dcterms:created xsi:type="dcterms:W3CDTF">2015-01-21T11:35:38Z</dcterms:created>
  <dcterms:modified xsi:type="dcterms:W3CDTF">2022-04-26T14:24:51Z</dcterms:modified>
</cp:coreProperties>
</file>